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3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268" r:id="rId21"/>
    <p:sldId id="272" r:id="rId22"/>
  </p:sldIdLst>
  <p:sldSz cx="18288000" cy="10287000"/>
  <p:notesSz cx="6858000" cy="9144000"/>
  <p:embeddedFontLst>
    <p:embeddedFont>
      <p:font typeface="Roboto Bold" panose="020B0604020202020204" charset="0"/>
      <p:regular r:id="rId23"/>
    </p:embeddedFont>
    <p:embeddedFont>
      <p:font typeface="Gabriola" panose="04040605051002020D02" pitchFamily="82" charset="0"/>
      <p:regular r:id="rId24"/>
    </p:embeddedFont>
    <p:embeddedFont>
      <p:font typeface="Open Sans Light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3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&#1061;&#1080;&#1084;&#1080;&#1103;\Desktop\&#1042;&#1099;&#1089;&#1090;&#1091;&#1087;&#1083;&#1077;&#1085;&#1080;&#1077;%2026.10.22\&#1050;&#1086;&#1082;&#1083;&#1072;%20&#1054;&#1088;&#1075;&#1072;&#1085;&#1080;&#1082;&#1072;.mov" TargetMode="External"/><Relationship Id="rId1" Type="http://schemas.microsoft.com/office/2007/relationships/media" Target="file:///C:\Users\&#1061;&#1080;&#1084;&#1080;&#1103;\Desktop\&#1042;&#1099;&#1089;&#1090;&#1091;&#1087;&#1083;&#1077;&#1085;&#1080;&#1077;%2026.10.22\&#1050;&#1086;&#1082;&#1083;&#1072;%20&#1054;&#1088;&#1075;&#1072;&#1085;&#1080;&#1082;&#1072;.mov" TargetMode="Externa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&#1061;&#1080;&#1084;&#1080;&#1103;\Desktop\&#1042;&#1099;&#1089;&#1090;&#1091;&#1087;&#1083;&#1077;&#1085;&#1080;&#1077;%2026.10.22\&#1053;&#1051;&#1054;%20&#1082;&#1080;&#1089;&#1083;&#1086;&#1090;&#1099;.mp4" TargetMode="External"/><Relationship Id="rId1" Type="http://schemas.microsoft.com/office/2007/relationships/media" Target="file:///C:\Users\&#1061;&#1080;&#1084;&#1080;&#1103;\Desktop\&#1042;&#1099;&#1089;&#1090;&#1091;&#1087;&#1083;&#1077;&#1085;&#1080;&#1077;%2026.10.22\&#1053;&#1051;&#1054;%20&#1082;&#1080;&#1089;&#1083;&#1086;&#1090;&#1099;.mp4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341594" y="788194"/>
            <a:ext cx="17604811" cy="27891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1180"/>
              </a:lnSpc>
            </a:pPr>
            <a:r>
              <a:rPr lang="ru-RU" sz="8600" dirty="0">
                <a:solidFill>
                  <a:srgbClr val="043539"/>
                </a:solidFill>
                <a:latin typeface="Roboto Bold"/>
              </a:rPr>
              <a:t>Использование современных образовательных технологий.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2209800" y="8267700"/>
            <a:ext cx="1502166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759"/>
              </a:lnSpc>
            </a:pPr>
            <a:r>
              <a:rPr lang="ru-RU" sz="3399" dirty="0" err="1">
                <a:solidFill>
                  <a:srgbClr val="043539"/>
                </a:solidFill>
                <a:latin typeface="Open Sans Light"/>
              </a:rPr>
              <a:t>Сайфулина</a:t>
            </a:r>
            <a:r>
              <a:rPr lang="en-US" sz="3399" dirty="0">
                <a:solidFill>
                  <a:srgbClr val="043539"/>
                </a:solidFill>
                <a:latin typeface="Open Sans Light"/>
              </a:rPr>
              <a:t> А.И.</a:t>
            </a:r>
            <a:endParaRPr lang="ru-RU" sz="3399" dirty="0">
              <a:solidFill>
                <a:srgbClr val="043539"/>
              </a:solidFill>
              <a:latin typeface="Open Sans Light"/>
            </a:endParaRPr>
          </a:p>
          <a:p>
            <a:pPr algn="r">
              <a:lnSpc>
                <a:spcPts val="4759"/>
              </a:lnSpc>
            </a:pPr>
            <a:r>
              <a:rPr lang="ru-RU" sz="3399" dirty="0">
                <a:solidFill>
                  <a:srgbClr val="043539"/>
                </a:solidFill>
                <a:latin typeface="Open Sans Light"/>
              </a:rPr>
              <a:t>Филиал МАОУ «Нижнеаремзянская СОШ</a:t>
            </a:r>
            <a:r>
              <a:rPr lang="ru-RU" sz="3399" dirty="0" smtClean="0">
                <a:solidFill>
                  <a:srgbClr val="043539"/>
                </a:solidFill>
                <a:latin typeface="Open Sans Light"/>
              </a:rPr>
              <a:t>»-»Малозоркальцевская СОШ»</a:t>
            </a:r>
            <a:endParaRPr lang="en-US" sz="3399" dirty="0">
              <a:solidFill>
                <a:srgbClr val="043539"/>
              </a:solidFill>
              <a:latin typeface="Open Sans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0C43AB-CA84-DF43-94DE-B313FD8A2CB7}"/>
              </a:ext>
            </a:extLst>
          </p:cNvPr>
          <p:cNvSpPr txBox="1"/>
          <p:nvPr/>
        </p:nvSpPr>
        <p:spPr>
          <a:xfrm>
            <a:off x="0" y="4991100"/>
            <a:ext cx="1828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0" i="0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sz="6000" b="1" i="0" dirty="0">
                <a:solidFill>
                  <a:srgbClr val="333333"/>
                </a:solidFill>
                <a:effectLst/>
                <a:latin typeface="YS Text"/>
              </a:rPr>
              <a:t>Игровые</a:t>
            </a:r>
            <a:r>
              <a:rPr lang="ru-RU" sz="6000" b="0" i="0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sz="6000" b="1" i="0" dirty="0">
                <a:solidFill>
                  <a:srgbClr val="333333"/>
                </a:solidFill>
                <a:effectLst/>
                <a:latin typeface="YS Text"/>
              </a:rPr>
              <a:t>технологии</a:t>
            </a:r>
            <a:r>
              <a:rPr lang="ru-RU" sz="6000" b="0" i="0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sz="6000" b="1" i="0" dirty="0">
                <a:solidFill>
                  <a:srgbClr val="333333"/>
                </a:solidFill>
                <a:effectLst/>
                <a:latin typeface="YS Text"/>
              </a:rPr>
              <a:t>с</a:t>
            </a:r>
            <a:r>
              <a:rPr lang="ru-RU" sz="6000" b="0" i="0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sz="6000" b="1" i="0" dirty="0">
                <a:solidFill>
                  <a:srgbClr val="333333"/>
                </a:solidFill>
                <a:effectLst/>
                <a:latin typeface="YS Text"/>
              </a:rPr>
              <a:t>использованием</a:t>
            </a:r>
            <a:r>
              <a:rPr lang="ru-RU" sz="6000" b="0" i="0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sz="6000" b="1" i="0" dirty="0">
                <a:solidFill>
                  <a:srgbClr val="333333"/>
                </a:solidFill>
                <a:effectLst/>
                <a:latin typeface="YS Text"/>
              </a:rPr>
              <a:t>ИКТ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778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776549" y="3619500"/>
            <a:ext cx="9022901" cy="93501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13615654" y="-2642814"/>
            <a:ext cx="5534692" cy="57354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653010">
            <a:off x="-5512987" y="-2926917"/>
            <a:ext cx="8774102" cy="9092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896806">
            <a:off x="-2861448" y="5267527"/>
            <a:ext cx="6599197" cy="68385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8234702">
            <a:off x="1013423" y="-1136922"/>
            <a:ext cx="2628319" cy="27236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327134">
            <a:off x="16950340" y="6599166"/>
            <a:ext cx="1658546" cy="17187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152400" y="1028700"/>
            <a:ext cx="1181100" cy="11811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4345C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6687800" y="8686800"/>
            <a:ext cx="571500" cy="5715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4345C"/>
            </a:solidFill>
          </p:spPr>
        </p:sp>
      </p:grpSp>
      <p:sp>
        <p:nvSpPr>
          <p:cNvPr id="13" name="Прямоугольник 12"/>
          <p:cNvSpPr/>
          <p:nvPr/>
        </p:nvSpPr>
        <p:spPr>
          <a:xfrm>
            <a:off x="4114800" y="571500"/>
            <a:ext cx="9296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spc="780" dirty="0">
                <a:solidFill>
                  <a:srgbClr val="000000"/>
                </a:solidFill>
                <a:latin typeface="Another Shabby Bold"/>
              </a:rPr>
              <a:t>5.</a:t>
            </a:r>
            <a:r>
              <a:rPr lang="ru-RU" sz="8000" spc="780" dirty="0">
                <a:solidFill>
                  <a:srgbClr val="000000"/>
                </a:solidFill>
                <a:latin typeface="Gabriola" pitchFamily="82" charset="0"/>
              </a:rPr>
              <a:t>Русский язык</a:t>
            </a:r>
          </a:p>
        </p:txBody>
      </p:sp>
      <p:pic>
        <p:nvPicPr>
          <p:cNvPr id="24578" name="Picture 2" descr="https://etreniki.ru/assets/types/morfanki/screenshot.jpg"/>
          <p:cNvPicPr>
            <a:picLocks noChangeAspect="1" noChangeArrowheads="1"/>
          </p:cNvPicPr>
          <p:nvPr/>
        </p:nvPicPr>
        <p:blipFill>
          <a:blip r:embed="rId6" cstate="print"/>
          <a:srcRect t="19556"/>
          <a:stretch>
            <a:fillRect/>
          </a:stretch>
        </p:blipFill>
        <p:spPr bwMode="auto">
          <a:xfrm>
            <a:off x="2514600" y="2705100"/>
            <a:ext cx="12566685" cy="758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4446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Выступ.РМО 24.09.2022\фото.jpg"/>
          <p:cNvPicPr>
            <a:picLocks noChangeAspect="1" noChangeArrowheads="1"/>
          </p:cNvPicPr>
          <p:nvPr/>
        </p:nvPicPr>
        <p:blipFill>
          <a:blip r:embed="rId2" cstate="print"/>
          <a:srcRect r="808" b="9071"/>
          <a:stretch>
            <a:fillRect/>
          </a:stretch>
        </p:blipFill>
        <p:spPr bwMode="auto">
          <a:xfrm>
            <a:off x="0" y="1638300"/>
            <a:ext cx="18288000" cy="792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8933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359976" y="2676354"/>
            <a:ext cx="9022901" cy="93501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13615654" y="-2642814"/>
            <a:ext cx="5534692" cy="57354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653010">
            <a:off x="-5512987" y="-2926917"/>
            <a:ext cx="8774102" cy="9092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896806">
            <a:off x="-2861448" y="5267527"/>
            <a:ext cx="6599197" cy="68385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8234702">
            <a:off x="1013423" y="-1136922"/>
            <a:ext cx="2628319" cy="27236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327134">
            <a:off x="16950340" y="6599166"/>
            <a:ext cx="1658546" cy="17187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152400" y="1028700"/>
            <a:ext cx="1181100" cy="11811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4345C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6687800" y="8686800"/>
            <a:ext cx="571500" cy="5715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4345C"/>
            </a:solidFill>
          </p:spPr>
        </p:sp>
      </p:grpSp>
      <p:sp>
        <p:nvSpPr>
          <p:cNvPr id="13" name="Прямоугольник 12"/>
          <p:cNvSpPr/>
          <p:nvPr/>
        </p:nvSpPr>
        <p:spPr>
          <a:xfrm>
            <a:off x="2514600" y="4000500"/>
            <a:ext cx="15773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0" b="1" spc="780" dirty="0">
                <a:solidFill>
                  <a:srgbClr val="000000"/>
                </a:solidFill>
                <a:latin typeface="Gabriola" pitchFamily="82" charset="0"/>
              </a:rPr>
              <a:t>Создай свою игру</a:t>
            </a:r>
          </a:p>
        </p:txBody>
      </p:sp>
    </p:spTree>
    <p:extLst>
      <p:ext uri="{BB962C8B-B14F-4D97-AF65-F5344CB8AC3E}">
        <p14:creationId xmlns:p14="http://schemas.microsoft.com/office/powerpoint/2010/main" val="714530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treniki.ru/assets/types/kokla/screensh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599" y="190500"/>
            <a:ext cx="13495383" cy="10121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2376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1\Desktop\Выступ.РМО 24.09.2022\Скриншот 23-09-2022 145214.jpg"/>
          <p:cNvPicPr>
            <a:picLocks noChangeAspect="1" noChangeArrowheads="1"/>
          </p:cNvPicPr>
          <p:nvPr/>
        </p:nvPicPr>
        <p:blipFill>
          <a:blip r:embed="rId2" cstate="print"/>
          <a:srcRect r="37917"/>
          <a:stretch>
            <a:fillRect/>
          </a:stretch>
        </p:blipFill>
        <p:spPr bwMode="auto">
          <a:xfrm>
            <a:off x="0" y="723900"/>
            <a:ext cx="11353800" cy="8763000"/>
          </a:xfrm>
          <a:prstGeom prst="rect">
            <a:avLst/>
          </a:prstGeom>
          <a:noFill/>
        </p:spPr>
      </p:pic>
      <p:pic>
        <p:nvPicPr>
          <p:cNvPr id="27651" name="Picture 3" descr="C:\Users\1\Desktop\Выступ.РМО 24.09.2022\Скриншот 23-09-2022 145248.jpg"/>
          <p:cNvPicPr>
            <a:picLocks noChangeAspect="1" noChangeArrowheads="1"/>
          </p:cNvPicPr>
          <p:nvPr/>
        </p:nvPicPr>
        <p:blipFill>
          <a:blip r:embed="rId3" cstate="print"/>
          <a:srcRect r="62485" b="2766"/>
          <a:stretch>
            <a:fillRect/>
          </a:stretch>
        </p:blipFill>
        <p:spPr bwMode="auto">
          <a:xfrm>
            <a:off x="11582400" y="0"/>
            <a:ext cx="6705600" cy="1028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6912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1\Desktop\Выступ.РМО 24.09.2022\Скриншот 23-09-2022 150013.jpg"/>
          <p:cNvPicPr>
            <a:picLocks noChangeAspect="1" noChangeArrowheads="1"/>
          </p:cNvPicPr>
          <p:nvPr/>
        </p:nvPicPr>
        <p:blipFill>
          <a:blip r:embed="rId2" cstate="print"/>
          <a:srcRect r="38095"/>
          <a:stretch>
            <a:fillRect/>
          </a:stretch>
        </p:blipFill>
        <p:spPr bwMode="auto">
          <a:xfrm>
            <a:off x="1143000" y="0"/>
            <a:ext cx="15011400" cy="10031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7606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1\Desktop\Выступ.РМО 24.09.2022\Скриншот 23-09-2022 150026.jpg"/>
          <p:cNvPicPr>
            <a:picLocks noChangeAspect="1" noChangeArrowheads="1"/>
          </p:cNvPicPr>
          <p:nvPr/>
        </p:nvPicPr>
        <p:blipFill>
          <a:blip r:embed="rId2" cstate="print"/>
          <a:srcRect r="59615"/>
          <a:stretch>
            <a:fillRect/>
          </a:stretch>
        </p:blipFill>
        <p:spPr bwMode="auto">
          <a:xfrm>
            <a:off x="228600" y="876300"/>
            <a:ext cx="8477199" cy="9410700"/>
          </a:xfrm>
          <a:prstGeom prst="rect">
            <a:avLst/>
          </a:prstGeom>
          <a:noFill/>
        </p:spPr>
      </p:pic>
      <p:pic>
        <p:nvPicPr>
          <p:cNvPr id="29699" name="Picture 3" descr="C:\Users\1\Desktop\Выступ.РМО 24.09.2022\Скриншот 23-09-2022 144957.jpg"/>
          <p:cNvPicPr>
            <a:picLocks noChangeAspect="1" noChangeArrowheads="1"/>
          </p:cNvPicPr>
          <p:nvPr/>
        </p:nvPicPr>
        <p:blipFill>
          <a:blip r:embed="rId3" cstate="print"/>
          <a:srcRect r="28205"/>
          <a:stretch>
            <a:fillRect/>
          </a:stretch>
        </p:blipFill>
        <p:spPr bwMode="auto">
          <a:xfrm>
            <a:off x="7637929" y="0"/>
            <a:ext cx="10650071" cy="1028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413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1\Desktop\Выступ.РМО 24.09.2022\Скриншот 23-09-2022 145135.jpg"/>
          <p:cNvPicPr>
            <a:picLocks noChangeAspect="1" noChangeArrowheads="1"/>
          </p:cNvPicPr>
          <p:nvPr/>
        </p:nvPicPr>
        <p:blipFill>
          <a:blip r:embed="rId2" cstate="print"/>
          <a:srcRect l="10617" t="11538" r="61244" b="11539"/>
          <a:stretch>
            <a:fillRect/>
          </a:stretch>
        </p:blipFill>
        <p:spPr bwMode="auto">
          <a:xfrm>
            <a:off x="609600" y="2857500"/>
            <a:ext cx="8077200" cy="712694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" y="571500"/>
            <a:ext cx="1760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spc="780" dirty="0">
                <a:solidFill>
                  <a:srgbClr val="000000"/>
                </a:solidFill>
                <a:latin typeface="Gabriola" pitchFamily="82" charset="0"/>
              </a:rPr>
              <a:t>Кликом на картинке выберете тему</a:t>
            </a:r>
          </a:p>
        </p:txBody>
      </p:sp>
      <p:pic>
        <p:nvPicPr>
          <p:cNvPr id="30724" name="Picture 4" descr="C:\Users\1\Desktop\Выступ.РМО 24.09.2022\Скриншот 23-09-2022 145135.jpg"/>
          <p:cNvPicPr>
            <a:picLocks noChangeAspect="1" noChangeArrowheads="1"/>
          </p:cNvPicPr>
          <p:nvPr/>
        </p:nvPicPr>
        <p:blipFill>
          <a:blip r:embed="rId2" cstate="print"/>
          <a:srcRect l="59589" t="11804" r="6164" b="9682"/>
          <a:stretch>
            <a:fillRect/>
          </a:stretch>
        </p:blipFill>
        <p:spPr bwMode="auto">
          <a:xfrm>
            <a:off x="8554995" y="2857500"/>
            <a:ext cx="9473513" cy="701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7464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Кокла Органика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905000" y="0"/>
            <a:ext cx="14977872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4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НЛО кислоты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133600" y="0"/>
            <a:ext cx="13639800" cy="1022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3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3261929">
            <a:off x="9569606" y="-3165862"/>
            <a:ext cx="12406564" cy="128565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3503445">
            <a:off x="16271422" y="-688600"/>
            <a:ext cx="2293248" cy="23764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907459">
            <a:off x="-469322" y="7673063"/>
            <a:ext cx="2393626" cy="24804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512446">
            <a:off x="-1875930" y="3860717"/>
            <a:ext cx="10179983" cy="1054920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032962" y="9258300"/>
            <a:ext cx="1181100" cy="11811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BD4C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7259300" y="2331504"/>
            <a:ext cx="571500" cy="5715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BD4CD"/>
            </a:solidFill>
          </p:spPr>
        </p:sp>
      </p:grpSp>
      <p:sp>
        <p:nvSpPr>
          <p:cNvPr id="12" name="Прямоугольник 11"/>
          <p:cNvSpPr/>
          <p:nvPr/>
        </p:nvSpPr>
        <p:spPr>
          <a:xfrm>
            <a:off x="-381000" y="2609053"/>
            <a:ext cx="13792200" cy="1415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800"/>
              </a:lnSpc>
            </a:pPr>
            <a:r>
              <a:rPr lang="ru-RU" sz="20000" b="1" spc="780" dirty="0">
                <a:solidFill>
                  <a:srgbClr val="000000"/>
                </a:solidFill>
                <a:latin typeface="Gabriola" pitchFamily="82" charset="0"/>
              </a:rPr>
              <a:t>«</a:t>
            </a:r>
            <a:r>
              <a:rPr lang="en-US" sz="20000" b="1" spc="780" dirty="0">
                <a:solidFill>
                  <a:srgbClr val="000000"/>
                </a:solidFill>
                <a:latin typeface="Gabriola" pitchFamily="82" charset="0"/>
              </a:rPr>
              <a:t>etreniki.ru</a:t>
            </a:r>
            <a:r>
              <a:rPr lang="ru-RU" sz="20000" b="1" spc="780" dirty="0">
                <a:solidFill>
                  <a:srgbClr val="000000"/>
                </a:solidFill>
                <a:latin typeface="Gabriola" pitchFamily="82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74844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588682"/>
            <a:ext cx="17923693" cy="929863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>
            <a:extLst>
              <a:ext uri="{FF2B5EF4-FFF2-40B4-BE49-F238E27FC236}">
                <a16:creationId xmlns:a16="http://schemas.microsoft.com/office/drawing/2014/main" id="{9F8567BF-E730-6D42-228E-BC5E2C626D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512446">
            <a:off x="5628712" y="-558463"/>
            <a:ext cx="12106023" cy="12545101"/>
          </a:xfrm>
          <a:prstGeom prst="rect">
            <a:avLst/>
          </a:prstGeom>
        </p:spPr>
      </p:pic>
      <p:pic>
        <p:nvPicPr>
          <p:cNvPr id="7" name="Picture 2" descr="http://qrcoder.ru/code/?https%3A%2F%2Fetreniki.ru%2F&amp;10&amp;0">
            <a:extLst>
              <a:ext uri="{FF2B5EF4-FFF2-40B4-BE49-F238E27FC236}">
                <a16:creationId xmlns:a16="http://schemas.microsoft.com/office/drawing/2014/main" id="{29336F90-B8DA-5223-0CB6-1B72BAB10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1299" y="2095500"/>
            <a:ext cx="4695825" cy="4695825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E987D7-A95D-0D46-0C05-1966A288FAF5}"/>
              </a:ext>
            </a:extLst>
          </p:cNvPr>
          <p:cNvSpPr txBox="1"/>
          <p:nvPr/>
        </p:nvSpPr>
        <p:spPr>
          <a:xfrm>
            <a:off x="6684288" y="4000500"/>
            <a:ext cx="9144000" cy="1272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7800"/>
              </a:lnSpc>
            </a:pPr>
            <a:r>
              <a:rPr lang="ru-RU" sz="15000" b="1" spc="780" dirty="0">
                <a:solidFill>
                  <a:srgbClr val="000000"/>
                </a:solidFill>
                <a:latin typeface="Gabriola" pitchFamily="82" charset="0"/>
              </a:rPr>
              <a:t>«</a:t>
            </a:r>
            <a:r>
              <a:rPr lang="en-US" sz="15000" b="1" spc="780" dirty="0">
                <a:solidFill>
                  <a:srgbClr val="000000"/>
                </a:solidFill>
                <a:latin typeface="Gabriola" pitchFamily="82" charset="0"/>
              </a:rPr>
              <a:t>etreniki.ru</a:t>
            </a:r>
            <a:r>
              <a:rPr lang="ru-RU" sz="15000" b="1" spc="780" dirty="0">
                <a:solidFill>
                  <a:srgbClr val="000000"/>
                </a:solidFill>
                <a:latin typeface="Gabriola" pitchFamily="82" charset="0"/>
              </a:rPr>
              <a:t>»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B5183B67-1B15-E43F-0B3F-9843905674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907459">
            <a:off x="15788169" y="7343027"/>
            <a:ext cx="2393626" cy="2480441"/>
          </a:xfrm>
          <a:prstGeom prst="rect">
            <a:avLst/>
          </a:prstGeom>
        </p:spPr>
      </p:pic>
      <p:grpSp>
        <p:nvGrpSpPr>
          <p:cNvPr id="12" name="Group 6">
            <a:extLst>
              <a:ext uri="{FF2B5EF4-FFF2-40B4-BE49-F238E27FC236}">
                <a16:creationId xmlns:a16="http://schemas.microsoft.com/office/drawing/2014/main" id="{302981B2-B125-C63E-00A5-3AC2BD9CF264}"/>
              </a:ext>
            </a:extLst>
          </p:cNvPr>
          <p:cNvGrpSpPr/>
          <p:nvPr/>
        </p:nvGrpSpPr>
        <p:grpSpPr>
          <a:xfrm>
            <a:off x="15821299" y="5905500"/>
            <a:ext cx="1181100" cy="1181100"/>
            <a:chOff x="0" y="0"/>
            <a:chExt cx="6350000" cy="6350000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DC07B28-7A9A-5635-36B2-E3478E4B2AFD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BD4CD"/>
            </a:solid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05256" y="-919542"/>
            <a:ext cx="13894665" cy="1144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39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359976" y="2676354"/>
            <a:ext cx="9022901" cy="93501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13615654" y="-2642814"/>
            <a:ext cx="5534692" cy="57354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653010">
            <a:off x="-5512987" y="-2926917"/>
            <a:ext cx="8774102" cy="9092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896806">
            <a:off x="-2861448" y="5267527"/>
            <a:ext cx="6599197" cy="68385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8234702">
            <a:off x="1013423" y="-1136922"/>
            <a:ext cx="2628319" cy="27236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327134">
            <a:off x="16950340" y="6599166"/>
            <a:ext cx="1658546" cy="17187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152400" y="1028700"/>
            <a:ext cx="1181100" cy="11811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4345C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6687800" y="8686800"/>
            <a:ext cx="571500" cy="5715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4345C"/>
            </a:solidFill>
          </p:spPr>
        </p:sp>
      </p:grpSp>
      <p:sp>
        <p:nvSpPr>
          <p:cNvPr id="13" name="Прямоугольник 12"/>
          <p:cNvSpPr/>
          <p:nvPr/>
        </p:nvSpPr>
        <p:spPr>
          <a:xfrm>
            <a:off x="533400" y="3390900"/>
            <a:ext cx="165354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800"/>
              </a:lnSpc>
            </a:pPr>
            <a:r>
              <a:rPr lang="ru-RU" sz="8000" b="1" spc="780" dirty="0">
                <a:solidFill>
                  <a:srgbClr val="000000"/>
                </a:solidFill>
                <a:latin typeface="Gabriola" pitchFamily="82" charset="0"/>
              </a:rPr>
              <a:t>«</a:t>
            </a:r>
            <a:r>
              <a:rPr lang="en-US" sz="9600" b="1" spc="780" dirty="0" err="1">
                <a:solidFill>
                  <a:srgbClr val="000000"/>
                </a:solidFill>
                <a:latin typeface="Gabriola" pitchFamily="82" charset="0"/>
              </a:rPr>
              <a:t>etreniki</a:t>
            </a:r>
            <a:r>
              <a:rPr lang="ru-RU" sz="8000" b="1" spc="780" dirty="0">
                <a:solidFill>
                  <a:srgbClr val="000000"/>
                </a:solidFill>
                <a:latin typeface="Gabriola" pitchFamily="82" charset="0"/>
              </a:rPr>
              <a:t>» — это онлайн-конструктор учебных тренажёров</a:t>
            </a:r>
          </a:p>
        </p:txBody>
      </p:sp>
    </p:spTree>
    <p:extLst>
      <p:ext uri="{BB962C8B-B14F-4D97-AF65-F5344CB8AC3E}">
        <p14:creationId xmlns:p14="http://schemas.microsoft.com/office/powerpoint/2010/main" val="1340400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359976" y="2676354"/>
            <a:ext cx="9022901" cy="93501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13615654" y="-2642814"/>
            <a:ext cx="5534692" cy="57354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653010">
            <a:off x="-5512987" y="-2926917"/>
            <a:ext cx="8774102" cy="9092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896806">
            <a:off x="-2861448" y="5267527"/>
            <a:ext cx="6599197" cy="68385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8234702">
            <a:off x="1013423" y="-1136922"/>
            <a:ext cx="2628319" cy="27236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327134">
            <a:off x="16950340" y="6599166"/>
            <a:ext cx="1658546" cy="17187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152400" y="1028700"/>
            <a:ext cx="1181100" cy="11811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4345C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6687800" y="8686800"/>
            <a:ext cx="571500" cy="5715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4345C"/>
            </a:solidFill>
          </p:spPr>
        </p:sp>
      </p:grpSp>
      <p:sp>
        <p:nvSpPr>
          <p:cNvPr id="13" name="Прямоугольник 12"/>
          <p:cNvSpPr/>
          <p:nvPr/>
        </p:nvSpPr>
        <p:spPr>
          <a:xfrm>
            <a:off x="2514600" y="4000500"/>
            <a:ext cx="14173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spc="780" dirty="0">
                <a:solidFill>
                  <a:srgbClr val="000000"/>
                </a:solidFill>
                <a:latin typeface="Another Shabby Bold"/>
              </a:rPr>
              <a:t>ТИПЫ ТРЕНАЖЁРОВ</a:t>
            </a:r>
          </a:p>
        </p:txBody>
      </p:sp>
    </p:spTree>
    <p:extLst>
      <p:ext uri="{BB962C8B-B14F-4D97-AF65-F5344CB8AC3E}">
        <p14:creationId xmlns:p14="http://schemas.microsoft.com/office/powerpoint/2010/main" val="421647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776549" y="3619500"/>
            <a:ext cx="9022901" cy="93501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13615654" y="-2642814"/>
            <a:ext cx="5534692" cy="57354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653010">
            <a:off x="-5512987" y="-2926917"/>
            <a:ext cx="8774102" cy="9092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896806">
            <a:off x="-2861448" y="5267527"/>
            <a:ext cx="6599197" cy="68385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8234702">
            <a:off x="1013423" y="-1136922"/>
            <a:ext cx="2628319" cy="27236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327134">
            <a:off x="16950340" y="6599166"/>
            <a:ext cx="1658546" cy="17187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152400" y="1028700"/>
            <a:ext cx="1181100" cy="11811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4345C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6687800" y="8686800"/>
            <a:ext cx="571500" cy="5715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4345C"/>
            </a:solidFill>
          </p:spPr>
        </p:sp>
      </p:grpSp>
      <p:sp>
        <p:nvSpPr>
          <p:cNvPr id="13" name="Прямоугольник 12"/>
          <p:cNvSpPr/>
          <p:nvPr/>
        </p:nvSpPr>
        <p:spPr>
          <a:xfrm>
            <a:off x="3733800" y="1257300"/>
            <a:ext cx="14173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spc="780" dirty="0">
                <a:solidFill>
                  <a:srgbClr val="000000"/>
                </a:solidFill>
                <a:latin typeface="Another Shabby Bold"/>
              </a:rPr>
              <a:t>1.</a:t>
            </a:r>
            <a:r>
              <a:rPr lang="ru-RU" sz="8000" spc="780" dirty="0">
                <a:solidFill>
                  <a:srgbClr val="000000"/>
                </a:solidFill>
                <a:latin typeface="Gabriola" pitchFamily="82" charset="0"/>
              </a:rPr>
              <a:t>География</a:t>
            </a:r>
          </a:p>
        </p:txBody>
      </p:sp>
      <p:pic>
        <p:nvPicPr>
          <p:cNvPr id="19458" name="Picture 2" descr="еТреники - Картофа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2705100"/>
            <a:ext cx="9601200" cy="7200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3783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776549" y="3619500"/>
            <a:ext cx="9022901" cy="93501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13615654" y="-2642814"/>
            <a:ext cx="5534692" cy="57354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653010">
            <a:off x="-5512987" y="-2926917"/>
            <a:ext cx="8774102" cy="9092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896806">
            <a:off x="-2861448" y="5267527"/>
            <a:ext cx="6599197" cy="68385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8234702">
            <a:off x="1013423" y="-1136922"/>
            <a:ext cx="2628319" cy="27236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327134">
            <a:off x="16950340" y="6599166"/>
            <a:ext cx="1658546" cy="17187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152400" y="1028700"/>
            <a:ext cx="1181100" cy="11811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4345C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6687800" y="8686800"/>
            <a:ext cx="571500" cy="5715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4345C"/>
            </a:solidFill>
          </p:spPr>
        </p:sp>
      </p:grpSp>
      <p:sp>
        <p:nvSpPr>
          <p:cNvPr id="13" name="Прямоугольник 12"/>
          <p:cNvSpPr/>
          <p:nvPr/>
        </p:nvSpPr>
        <p:spPr>
          <a:xfrm>
            <a:off x="4114800" y="571500"/>
            <a:ext cx="14173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spc="780" dirty="0">
                <a:solidFill>
                  <a:srgbClr val="000000"/>
                </a:solidFill>
                <a:latin typeface="Another Shabby Bold"/>
              </a:rPr>
              <a:t>2</a:t>
            </a:r>
            <a:r>
              <a:rPr lang="ru-RU" sz="8000" b="1" spc="780" dirty="0">
                <a:solidFill>
                  <a:srgbClr val="000000"/>
                </a:solidFill>
                <a:latin typeface="Gabriola" pitchFamily="82" charset="0"/>
              </a:rPr>
              <a:t>.</a:t>
            </a:r>
            <a:r>
              <a:rPr lang="ru-RU" sz="8000" spc="780" dirty="0">
                <a:solidFill>
                  <a:srgbClr val="000000"/>
                </a:solidFill>
                <a:latin typeface="Gabriola" pitchFamily="82" charset="0"/>
              </a:rPr>
              <a:t>Группа</a:t>
            </a:r>
          </a:p>
        </p:txBody>
      </p:sp>
      <p:pic>
        <p:nvPicPr>
          <p:cNvPr id="22530" name="Picture 2" descr="https://etreniki.ru/assets/types/kokla/screensho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2133600"/>
            <a:ext cx="10871200" cy="815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1606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776549" y="3619500"/>
            <a:ext cx="9022901" cy="93501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13615654" y="-2642814"/>
            <a:ext cx="5534692" cy="57354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653010">
            <a:off x="-5512987" y="-2926917"/>
            <a:ext cx="8774102" cy="9092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896806">
            <a:off x="-2861448" y="5267527"/>
            <a:ext cx="6599197" cy="68385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8234702">
            <a:off x="1013423" y="-1136922"/>
            <a:ext cx="2628319" cy="27236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327134">
            <a:off x="16950340" y="6599166"/>
            <a:ext cx="1658546" cy="17187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152400" y="1028700"/>
            <a:ext cx="1181100" cy="11811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4345C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6687800" y="8686800"/>
            <a:ext cx="571500" cy="5715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4345C"/>
            </a:solidFill>
          </p:spPr>
        </p:sp>
      </p:grpSp>
      <p:sp>
        <p:nvSpPr>
          <p:cNvPr id="13" name="Прямоугольник 12"/>
          <p:cNvSpPr/>
          <p:nvPr/>
        </p:nvSpPr>
        <p:spPr>
          <a:xfrm>
            <a:off x="4114800" y="571500"/>
            <a:ext cx="14173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spc="780" dirty="0">
                <a:solidFill>
                  <a:srgbClr val="000000"/>
                </a:solidFill>
                <a:latin typeface="Another Shabby Bold"/>
              </a:rPr>
              <a:t>3.</a:t>
            </a:r>
            <a:r>
              <a:rPr lang="ru-RU" sz="8000" spc="780" dirty="0">
                <a:solidFill>
                  <a:srgbClr val="000000"/>
                </a:solidFill>
                <a:latin typeface="Gabriola" pitchFamily="82" charset="0"/>
              </a:rPr>
              <a:t>Собери слово</a:t>
            </a:r>
          </a:p>
        </p:txBody>
      </p:sp>
      <p:pic>
        <p:nvPicPr>
          <p:cNvPr id="25602" name="Picture 2" descr="https://etreniki.ru/assets/types/kripton/screenshot.jpg"/>
          <p:cNvPicPr>
            <a:picLocks noChangeAspect="1" noChangeArrowheads="1"/>
          </p:cNvPicPr>
          <p:nvPr/>
        </p:nvPicPr>
        <p:blipFill>
          <a:blip r:embed="rId6" cstate="print"/>
          <a:srcRect b="26379"/>
          <a:stretch>
            <a:fillRect/>
          </a:stretch>
        </p:blipFill>
        <p:spPr bwMode="auto">
          <a:xfrm>
            <a:off x="1371600" y="2095500"/>
            <a:ext cx="14835421" cy="819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5864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776549" y="3619500"/>
            <a:ext cx="9022901" cy="93501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13615654" y="-2642814"/>
            <a:ext cx="5534692" cy="57354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653010">
            <a:off x="-5512987" y="-2926917"/>
            <a:ext cx="8774102" cy="9092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896806">
            <a:off x="-2861448" y="5267527"/>
            <a:ext cx="6599197" cy="68385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8234702">
            <a:off x="1013423" y="-1136922"/>
            <a:ext cx="2628319" cy="27236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327134">
            <a:off x="16950340" y="6599166"/>
            <a:ext cx="1658546" cy="17187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152400" y="1028700"/>
            <a:ext cx="1181100" cy="11811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4345C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6687800" y="8686800"/>
            <a:ext cx="571500" cy="5715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4345C"/>
            </a:solidFill>
          </p:spPr>
        </p:sp>
      </p:grpSp>
      <p:sp>
        <p:nvSpPr>
          <p:cNvPr id="13" name="Прямоугольник 12"/>
          <p:cNvSpPr/>
          <p:nvPr/>
        </p:nvSpPr>
        <p:spPr>
          <a:xfrm>
            <a:off x="4114800" y="571500"/>
            <a:ext cx="14173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spc="780" dirty="0">
                <a:solidFill>
                  <a:srgbClr val="000000"/>
                </a:solidFill>
                <a:latin typeface="Another Shabby Bold"/>
              </a:rPr>
              <a:t>4.</a:t>
            </a:r>
            <a:r>
              <a:rPr lang="ru-RU" sz="8000" spc="780" dirty="0">
                <a:solidFill>
                  <a:srgbClr val="000000"/>
                </a:solidFill>
                <a:latin typeface="Gabriola" pitchFamily="82" charset="0"/>
              </a:rPr>
              <a:t>НЛО</a:t>
            </a:r>
          </a:p>
        </p:txBody>
      </p:sp>
      <p:pic>
        <p:nvPicPr>
          <p:cNvPr id="23554" name="Picture 2" descr="https://etreniki.ru/assets/types/nlo/screensho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2000250"/>
            <a:ext cx="11049000" cy="8286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4992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48</Words>
  <Application>Microsoft Office PowerPoint</Application>
  <PresentationFormat>Произвольный</PresentationFormat>
  <Paragraphs>15</Paragraphs>
  <Slides>21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YS Text</vt:lpstr>
      <vt:lpstr>Roboto Bold</vt:lpstr>
      <vt:lpstr>Arial</vt:lpstr>
      <vt:lpstr>Times New Roman</vt:lpstr>
      <vt:lpstr>Gabriola</vt:lpstr>
      <vt:lpstr>Open Sans Light</vt:lpstr>
      <vt:lpstr>Calibri</vt:lpstr>
      <vt:lpstr>Another Shabby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Онлайн тест</dc:title>
  <dc:creator>1</dc:creator>
  <cp:lastModifiedBy>Admin</cp:lastModifiedBy>
  <cp:revision>9</cp:revision>
  <dcterms:created xsi:type="dcterms:W3CDTF">2006-08-16T00:00:00Z</dcterms:created>
  <dcterms:modified xsi:type="dcterms:W3CDTF">2023-01-11T10:12:04Z</dcterms:modified>
  <dc:identifier>DAEyU6n-u48</dc:identifier>
</cp:coreProperties>
</file>