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5" r:id="rId6"/>
    <p:sldId id="266" r:id="rId7"/>
    <p:sldId id="269" r:id="rId8"/>
    <p:sldId id="261" r:id="rId9"/>
    <p:sldId id="267" r:id="rId10"/>
    <p:sldId id="264" r:id="rId11"/>
    <p:sldId id="263" r:id="rId12"/>
    <p:sldId id="262" r:id="rId13"/>
    <p:sldId id="258" r:id="rId14"/>
    <p:sldId id="268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48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85631"/>
            <a:ext cx="7772400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165306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D723C-2BE2-4FFF-B3EE-3E0F16A54F8D}" type="datetimeFigureOut">
              <a:rPr lang="ru-RU" smtClean="0"/>
              <a:t>07.12.2022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CC9FA-9122-4CED-ACF1-ED68518263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1004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D723C-2BE2-4FFF-B3EE-3E0F16A54F8D}" type="datetimeFigureOut">
              <a:rPr lang="ru-RU" smtClean="0"/>
              <a:t>07.12.2022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CC9FA-9122-4CED-ACF1-ED68518263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4145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D723C-2BE2-4FFF-B3EE-3E0F16A54F8D}" type="datetimeFigureOut">
              <a:rPr lang="ru-RU" smtClean="0"/>
              <a:t>07.12.2022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CC9FA-9122-4CED-ACF1-ED68518263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32495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D723C-2BE2-4FFF-B3EE-3E0F16A54F8D}" type="datetimeFigureOut">
              <a:rPr lang="ru-RU" smtClean="0"/>
              <a:t>07.12.2022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CC9FA-9122-4CED-ACF1-ED68518263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4580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706" y="576263"/>
            <a:ext cx="7886700" cy="285273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706" y="3455988"/>
            <a:ext cx="7886700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D723C-2BE2-4FFF-B3EE-3E0F16A54F8D}" type="datetimeFigureOut">
              <a:rPr lang="ru-RU" smtClean="0"/>
              <a:t>07.12.2022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CC9FA-9122-4CED-ACF1-ED68518263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6097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D723C-2BE2-4FFF-B3EE-3E0F16A54F8D}" type="datetimeFigureOut">
              <a:rPr lang="ru-RU" smtClean="0"/>
              <a:t>07.12.2022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CC9FA-9122-4CED-ACF1-ED68518263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66861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D723C-2BE2-4FFF-B3EE-3E0F16A54F8D}" type="datetimeFigureOut">
              <a:rPr lang="ru-RU" smtClean="0"/>
              <a:t>07.12.2022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CC9FA-9122-4CED-ACF1-ED68518263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18629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D723C-2BE2-4FFF-B3EE-3E0F16A54F8D}" type="datetimeFigureOut">
              <a:rPr lang="ru-RU" smtClean="0"/>
              <a:t>07.12.2022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CC9FA-9122-4CED-ACF1-ED68518263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081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D723C-2BE2-4FFF-B3EE-3E0F16A54F8D}" type="datetimeFigureOut">
              <a:rPr lang="ru-RU" smtClean="0"/>
              <a:t>07.12.2022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CC9FA-9122-4CED-ACF1-ED68518263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911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D723C-2BE2-4FFF-B3EE-3E0F16A54F8D}" type="datetimeFigureOut">
              <a:rPr lang="ru-RU" smtClean="0"/>
              <a:t>07.12.2022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CC9FA-9122-4CED-ACF1-ED68518263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27324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D723C-2BE2-4FFF-B3EE-3E0F16A54F8D}" type="datetimeFigureOut">
              <a:rPr lang="ru-RU" smtClean="0"/>
              <a:t>07.12.2022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CC9FA-9122-4CED-ACF1-ED68518263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2028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threePt" dir="t"/>
            </a:scene3d>
            <a:sp3d extrusionH="57150" contourW="12700" prstMaterial="matte">
              <a:bevelT w="38100" h="38100"/>
              <a:contourClr>
                <a:srgbClr val="6600CC"/>
              </a:contourClr>
            </a:sp3d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AD723C-2BE2-4FFF-B3EE-3E0F16A54F8D}" type="datetimeFigureOut">
              <a:rPr lang="ru-RU" smtClean="0"/>
              <a:t>07.12.2022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1CC9FA-9122-4CED-ACF1-ED68518263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0830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gradFill flip="none" rotWithShape="1">
            <a:gsLst>
              <a:gs pos="20000">
                <a:srgbClr val="E3DE00"/>
              </a:gs>
              <a:gs pos="7000">
                <a:srgbClr val="D00000"/>
              </a:gs>
              <a:gs pos="63000">
                <a:srgbClr val="00B0F0"/>
              </a:gs>
              <a:gs pos="31000">
                <a:srgbClr val="DA5800"/>
              </a:gs>
              <a:gs pos="48000">
                <a:srgbClr val="009900"/>
              </a:gs>
              <a:gs pos="80000">
                <a:srgbClr val="0000FF"/>
              </a:gs>
              <a:gs pos="95000">
                <a:srgbClr val="6600CC"/>
              </a:gs>
            </a:gsLst>
            <a:lin ang="2700000" scaled="1"/>
            <a:tileRect/>
          </a:gradFill>
          <a:latin typeface="a_JasperTitulRndNord" panose="020F0B05050703020204" pitchFamily="34" charset="-52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img1.liveinternet.ru/images/foto/b/3/21/2235021/f_11664949.gif" TargetMode="Externa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7EFE6E-D37C-4F28-9FBA-91F5284286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7325" y="1295229"/>
            <a:ext cx="8450826" cy="3158236"/>
          </a:xfrm>
        </p:spPr>
        <p:txBody>
          <a:bodyPr>
            <a:normAutofit fontScale="90000"/>
          </a:bodyPr>
          <a:lstStyle/>
          <a:p>
            <a:r>
              <a:rPr lang="ru-RU" sz="4400" dirty="0"/>
              <a:t>Оригами как вид декоративно-прикладного искусства способствующий развитию крупной и мелкой моторики у детей имеющих трудности в обучении.</a:t>
            </a:r>
            <a:br>
              <a:rPr lang="ru-RU" sz="4400" dirty="0"/>
            </a:br>
            <a:endParaRPr lang="ru-RU" sz="44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E9C69AA-8287-4770-86F2-F456396009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39333" y="4453465"/>
            <a:ext cx="7247466" cy="740135"/>
          </a:xfrm>
        </p:spPr>
        <p:txBody>
          <a:bodyPr>
            <a:normAutofit fontScale="85000" lnSpcReduction="10000"/>
          </a:bodyPr>
          <a:lstStyle/>
          <a:p>
            <a:pPr algn="r"/>
            <a:r>
              <a:rPr lang="ru-RU" dirty="0"/>
              <a:t>Автор работы: </a:t>
            </a:r>
            <a:r>
              <a:rPr lang="ru-RU" dirty="0" err="1"/>
              <a:t>Жаркова</a:t>
            </a:r>
            <a:r>
              <a:rPr lang="ru-RU" dirty="0"/>
              <a:t> Светлана Анатольевна,</a:t>
            </a:r>
          </a:p>
          <a:p>
            <a:pPr algn="r"/>
            <a:r>
              <a:rPr lang="ru-RU" dirty="0"/>
              <a:t>                                                                     учитель начальных классов.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0533" y="247973"/>
            <a:ext cx="6302400" cy="614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771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0316" y="1018381"/>
            <a:ext cx="7886700" cy="1325563"/>
          </a:xfrm>
        </p:spPr>
        <p:txBody>
          <a:bodyPr>
            <a:noAutofit/>
          </a:bodyPr>
          <a:lstStyle/>
          <a:p>
            <a:r>
              <a:rPr lang="ru-RU" sz="2800" dirty="0"/>
              <a:t>Благодаря проведению занятий в игровой форме, дети с лёгкостью осваивают основы складывания оригами. После раскрашивания каждая фигурка приобретает свой собственный неповторимый характер, даже если нарисованы только глаза и нос. </a:t>
            </a: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440" y="2505075"/>
            <a:ext cx="2576333" cy="3684588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4877" y="2505075"/>
            <a:ext cx="2576333" cy="3684588"/>
          </a:xfrm>
        </p:spPr>
      </p:pic>
    </p:spTree>
    <p:extLst>
      <p:ext uri="{BB962C8B-B14F-4D97-AF65-F5344CB8AC3E}">
        <p14:creationId xmlns:p14="http://schemas.microsoft.com/office/powerpoint/2010/main" val="1779278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7570" y="861614"/>
            <a:ext cx="7886700" cy="1325563"/>
          </a:xfrm>
        </p:spPr>
        <p:txBody>
          <a:bodyPr>
            <a:noAutofit/>
          </a:bodyPr>
          <a:lstStyle/>
          <a:p>
            <a:r>
              <a:rPr lang="ru-RU" sz="2800" dirty="0"/>
              <a:t>Оригами имеет одну важную, отличающуюся от других методов развития мелкой </a:t>
            </a:r>
            <a:r>
              <a:rPr lang="ru-RU" sz="2800" dirty="0" smtClean="0"/>
              <a:t>моторики.</a:t>
            </a:r>
            <a:r>
              <a:rPr lang="ru-RU" sz="2800" dirty="0"/>
              <a:t> Происходит постоянная смена напряжения и расслабления мышц пальцев, что способствует более плодотворной их тренировке.</a:t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55161">
            <a:off x="436583" y="3197885"/>
            <a:ext cx="3868737" cy="3127840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59732">
            <a:off x="5030188" y="2892327"/>
            <a:ext cx="3887788" cy="3195213"/>
          </a:xfrm>
        </p:spPr>
      </p:pic>
    </p:spTree>
    <p:extLst>
      <p:ext uri="{BB962C8B-B14F-4D97-AF65-F5344CB8AC3E}">
        <p14:creationId xmlns:p14="http://schemas.microsoft.com/office/powerpoint/2010/main" val="3979906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932772">
            <a:off x="585100" y="239912"/>
            <a:ext cx="3868737" cy="2901552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063052">
            <a:off x="5467244" y="-151606"/>
            <a:ext cx="2763441" cy="3684588"/>
          </a:xfr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42972">
            <a:off x="3208583" y="1665540"/>
            <a:ext cx="3343437" cy="6131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687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6B57BE-FDCB-40FE-8DB7-2EEC094890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71312"/>
            <a:ext cx="7886700" cy="1325563"/>
          </a:xfrm>
        </p:spPr>
        <p:txBody>
          <a:bodyPr>
            <a:noAutofit/>
          </a:bodyPr>
          <a:lstStyle/>
          <a:p>
            <a:r>
              <a:rPr lang="ru-RU" sz="2400" dirty="0"/>
              <a:t>«Дети должны жить в мире красоты, игры, сказки, музыки, рисунка, фантазии, творчества. Этот мир должен окружать ребёнка и тогда, когда мы хотим научить его читать и писать. Да, от того, как будет чувствовать себя ребёнок, поднимаясь на первую ступеньку лестницы познания, что он будет переживать, зависит весь его дальнейший путь к знаниям».</a:t>
            </a:r>
            <a:endParaRPr lang="ru-RU" sz="2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5991" y="3187501"/>
            <a:ext cx="3402693" cy="267737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882245" y="3174095"/>
            <a:ext cx="3461654" cy="2645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752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706" y="266020"/>
            <a:ext cx="7886700" cy="2248580"/>
          </a:xfrm>
        </p:spPr>
        <p:txBody>
          <a:bodyPr>
            <a:normAutofit/>
          </a:bodyPr>
          <a:lstStyle/>
          <a:p>
            <a:r>
              <a:rPr lang="ru-RU" sz="2400" dirty="0"/>
              <a:t>Складывание фигурок из бумаги оказалось делом невероятно увлекательным. Отличное занятие для всех. Перечислять плюсы такого увлечения можно долго. Это и развитие моторики, абстрактного мышления, усидчивости, внимания, концентрации и координации. И просто это интересно! Попробуйте – не пожалеете! </a:t>
            </a:r>
            <a:endParaRPr lang="ru-RU" sz="2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8" descr="http://st.stranamam.ru/data/cache/2011nov/07/18/2945274_27431.jpg"/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23" y="2604861"/>
            <a:ext cx="1667935" cy="2463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http://yes.com.ru/upload/iblock/940/world_tree_of_hop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2123" y="2604861"/>
            <a:ext cx="3087116" cy="2618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3275" y="3455988"/>
            <a:ext cx="3268134" cy="2522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576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CC6F9A5D-A2DA-4E3C-B14C-21225AC8F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707" y="65314"/>
            <a:ext cx="8417022" cy="2852737"/>
          </a:xfrm>
        </p:spPr>
        <p:txBody>
          <a:bodyPr>
            <a:normAutofit/>
          </a:bodyPr>
          <a:lstStyle/>
          <a:p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 целью ФГОС является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раскрытие способностей у каждого ребенка, обеспечение индивидуального подхода, адаптация к коллективной работе, формирование ответственности. Таким образом, школа должна дать ученику полный объем навыков и знаний, необходимых не только для профессиональной деятельности, но и решения жизненных задач.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FD19EF1-15CA-4DC8-A219-3037ADBF04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4706" y="4318000"/>
            <a:ext cx="7886700" cy="63817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02129" y="2759529"/>
            <a:ext cx="3755927" cy="279218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417179" y="2257249"/>
            <a:ext cx="2792188" cy="3796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420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i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61257" y="114299"/>
            <a:ext cx="5959929" cy="2955471"/>
          </a:xfrm>
        </p:spPr>
        <p:txBody>
          <a:bodyPr>
            <a:no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у которых развита моторика, умеют логически рассуждать, развита память и внимание, связная речь. Ребенок с плохо развитой моторикой чувствует себя обедненным в возможности освоения мира. Они чувствуют себя несостоятельными в элементарных действиях. Это приводит к недостаточному развитию координированных движений руки, что является недостаточным для освоения письма.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82195" y="3452107"/>
            <a:ext cx="3234190" cy="2763440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665169" y="4408714"/>
            <a:ext cx="5112034" cy="2196989"/>
          </a:xfrm>
        </p:spPr>
        <p:txBody>
          <a:bodyPr>
            <a:normAutofit/>
          </a:bodyPr>
          <a:lstStyle/>
          <a:p>
            <a:r>
              <a:rPr lang="ru-RU" dirty="0" smtClean="0"/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речи и моторика руки взаимосвязаны, они являются главным стимулом развития центральной нервной системы, всех психических процессов и речи.</a:t>
            </a:r>
          </a:p>
          <a:p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856201" y="825700"/>
            <a:ext cx="3684588" cy="2763441"/>
          </a:xfrm>
        </p:spPr>
      </p:pic>
    </p:spTree>
    <p:extLst>
      <p:ext uri="{BB962C8B-B14F-4D97-AF65-F5344CB8AC3E}">
        <p14:creationId xmlns:p14="http://schemas.microsoft.com/office/powerpoint/2010/main" val="3236712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4284" y="1837530"/>
            <a:ext cx="7886700" cy="1325563"/>
          </a:xfrm>
        </p:spPr>
        <p:txBody>
          <a:bodyPr>
            <a:noAutofit/>
          </a:bodyPr>
          <a:lstStyle/>
          <a:p>
            <a:pPr algn="l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Родина оригами - Япония. Искусство складывания бумаги зародилось в Стране Восходящего солнца много веков назад. В далекой древности оригами имело религиозное предназначение, было храмовым искусством. Изготовление красочных фигурок являлось священным ритуальным действием. Японцы видели мистическую связь между религиозными ритуалами и изделиями из сложенной бумаги. Ведь «ори» означает «сложенный», а «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ками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- «бумага» и «бог» одновременно.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Picture 18" descr="Картинка 30 из 202136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38136" y="4184083"/>
            <a:ext cx="2825262" cy="2286016"/>
          </a:xfrm>
          <a:prstGeom prst="rect">
            <a:avLst/>
          </a:prstGeom>
          <a:noFill/>
          <a:ln w="38100">
            <a:solidFill>
              <a:srgbClr val="00206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53483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428604"/>
            <a:ext cx="457203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+mj-lt"/>
              </a:rPr>
              <a:t>Знаменитый японский мастер оригами </a:t>
            </a:r>
            <a:r>
              <a:rPr lang="ru-RU" sz="3600" b="1" dirty="0" err="1" smtClean="0">
                <a:solidFill>
                  <a:srgbClr val="002060"/>
                </a:solidFill>
                <a:latin typeface="+mj-lt"/>
              </a:rPr>
              <a:t>Акира</a:t>
            </a:r>
            <a:r>
              <a:rPr lang="ru-RU" sz="3600" b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ru-RU" sz="3600" b="1" dirty="0" err="1" smtClean="0">
                <a:solidFill>
                  <a:srgbClr val="002060"/>
                </a:solidFill>
                <a:latin typeface="+mj-lt"/>
              </a:rPr>
              <a:t>Йошизава</a:t>
            </a:r>
            <a:r>
              <a:rPr lang="ru-RU" sz="3600" b="1" dirty="0" smtClean="0">
                <a:solidFill>
                  <a:srgbClr val="002060"/>
                </a:solidFill>
                <a:latin typeface="+mj-lt"/>
              </a:rPr>
              <a:t> придумал «азбуку оригами». </a:t>
            </a:r>
            <a:endParaRPr lang="ru-RU" sz="3600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3" name="Picture 8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0629" y="396013"/>
            <a:ext cx="3910914" cy="5678216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491" y="2736928"/>
            <a:ext cx="2845425" cy="3830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987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Этот удивительный человек родился в 1911 году. Во время второй мировой войны он был служащим военного завода. Именно тогда у него созрело решение придать традиционному в Японии искусству складывания новое звучание. Он сделал оригами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авторскимнг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придумав сотни оригинальных фигурок. Именно он изобрел единую универсальную систему знаков, с помощью которых можно записать схему складывания любой фигурки.</a:t>
            </a:r>
            <a:r>
              <a:rPr lang="ru-RU" dirty="0"/>
              <a:t/>
            </a:r>
            <a:br>
              <a:rPr lang="ru-RU" dirty="0"/>
            </a:br>
            <a:endParaRPr lang="ru-RU" sz="1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3262" y="3258003"/>
            <a:ext cx="2696852" cy="339634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3426" y="2947760"/>
            <a:ext cx="2460088" cy="3706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23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59479" y="1714500"/>
            <a:ext cx="7886700" cy="3216729"/>
          </a:xfrm>
        </p:spPr>
        <p:txBody>
          <a:bodyPr>
            <a:noAutofit/>
          </a:bodyPr>
          <a:lstStyle/>
          <a:p>
            <a:r>
              <a:rPr lang="ru-RU" altLang="ko-KR" sz="2400" b="1" dirty="0">
                <a:solidFill>
                  <a:srgbClr val="000000"/>
                </a:solidFill>
              </a:rPr>
              <a:t>В 1958 году в Парке Мира в </a:t>
            </a:r>
            <a:br>
              <a:rPr lang="ru-RU" altLang="ko-KR" sz="2400" b="1" dirty="0">
                <a:solidFill>
                  <a:srgbClr val="000000"/>
                </a:solidFill>
              </a:rPr>
            </a:br>
            <a:r>
              <a:rPr lang="ru-RU" altLang="ko-KR" sz="2400" b="1" dirty="0">
                <a:solidFill>
                  <a:srgbClr val="000000"/>
                </a:solidFill>
              </a:rPr>
              <a:t>городе Хиросима была </a:t>
            </a:r>
            <a:br>
              <a:rPr lang="ru-RU" altLang="ko-KR" sz="2400" b="1" dirty="0">
                <a:solidFill>
                  <a:srgbClr val="000000"/>
                </a:solidFill>
              </a:rPr>
            </a:br>
            <a:r>
              <a:rPr lang="ru-RU" altLang="ko-KR" sz="2400" b="1" dirty="0">
                <a:solidFill>
                  <a:srgbClr val="000000"/>
                </a:solidFill>
              </a:rPr>
              <a:t>установлена статуя, </a:t>
            </a:r>
            <a:br>
              <a:rPr lang="ru-RU" altLang="ko-KR" sz="2400" b="1" dirty="0">
                <a:solidFill>
                  <a:srgbClr val="000000"/>
                </a:solidFill>
              </a:rPr>
            </a:br>
            <a:r>
              <a:rPr lang="ru-RU" altLang="ko-KR" sz="2400" b="1" dirty="0">
                <a:solidFill>
                  <a:srgbClr val="000000"/>
                </a:solidFill>
              </a:rPr>
              <a:t>изображающая </a:t>
            </a:r>
            <a:r>
              <a:rPr lang="ru-RU" altLang="ko-KR" sz="2400" b="1" dirty="0" err="1">
                <a:solidFill>
                  <a:srgbClr val="000000"/>
                </a:solidFill>
              </a:rPr>
              <a:t>Садако</a:t>
            </a:r>
            <a:r>
              <a:rPr lang="ru-RU" altLang="ko-KR" sz="2400" b="1" dirty="0">
                <a:solidFill>
                  <a:srgbClr val="000000"/>
                </a:solidFill>
              </a:rPr>
              <a:t> с </a:t>
            </a:r>
            <a:br>
              <a:rPr lang="ru-RU" altLang="ko-KR" sz="2400" b="1" dirty="0">
                <a:solidFill>
                  <a:srgbClr val="000000"/>
                </a:solidFill>
              </a:rPr>
            </a:br>
            <a:r>
              <a:rPr lang="ru-RU" altLang="ko-KR" sz="2400" b="1" dirty="0">
                <a:solidFill>
                  <a:srgbClr val="000000"/>
                </a:solidFill>
              </a:rPr>
              <a:t>бумажным журавликом в руке. </a:t>
            </a:r>
            <a:br>
              <a:rPr lang="ru-RU" altLang="ko-KR" sz="2400" b="1" dirty="0">
                <a:solidFill>
                  <a:srgbClr val="000000"/>
                </a:solidFill>
              </a:rPr>
            </a:br>
            <a:r>
              <a:rPr lang="ru-RU" altLang="ko-KR" sz="2400" b="1" dirty="0">
                <a:solidFill>
                  <a:srgbClr val="000000"/>
                </a:solidFill>
              </a:rPr>
              <a:t>На постаменте статуи написано:</a:t>
            </a:r>
            <a:br>
              <a:rPr lang="ru-RU" altLang="ko-KR" sz="2400" b="1" dirty="0">
                <a:solidFill>
                  <a:srgbClr val="000000"/>
                </a:solidFill>
              </a:rPr>
            </a:br>
            <a:r>
              <a:rPr lang="ru-RU" altLang="ko-KR" sz="2400" b="1" dirty="0">
                <a:solidFill>
                  <a:srgbClr val="000000"/>
                </a:solidFill>
              </a:rPr>
              <a:t/>
            </a:r>
            <a:br>
              <a:rPr lang="ru-RU" altLang="ko-KR" sz="2400" b="1" dirty="0">
                <a:solidFill>
                  <a:srgbClr val="000000"/>
                </a:solidFill>
              </a:rPr>
            </a:br>
            <a:r>
              <a:rPr lang="ru-RU" altLang="ko-KR" sz="2400" b="1" dirty="0">
                <a:solidFill>
                  <a:srgbClr val="000000"/>
                </a:solidFill>
              </a:rPr>
              <a:t> «Это наш крик, Это наша</a:t>
            </a:r>
            <a:br>
              <a:rPr lang="ru-RU" altLang="ko-KR" sz="2400" b="1" dirty="0">
                <a:solidFill>
                  <a:srgbClr val="000000"/>
                </a:solidFill>
              </a:rPr>
            </a:br>
            <a:r>
              <a:rPr lang="ru-RU" altLang="ko-KR" sz="2400" b="1" dirty="0">
                <a:solidFill>
                  <a:srgbClr val="000000"/>
                </a:solidFill>
              </a:rPr>
              <a:t> </a:t>
            </a:r>
            <a:br>
              <a:rPr lang="ru-RU" altLang="ko-KR" sz="2400" b="1" dirty="0">
                <a:solidFill>
                  <a:srgbClr val="000000"/>
                </a:solidFill>
              </a:rPr>
            </a:br>
            <a:r>
              <a:rPr lang="ru-RU" altLang="ko-KR" sz="2400" b="1" dirty="0">
                <a:solidFill>
                  <a:srgbClr val="000000"/>
                </a:solidFill>
              </a:rPr>
              <a:t>молитва, Мир во всем мире».</a:t>
            </a:r>
            <a:r>
              <a:rPr lang="uk-UA" altLang="ko-KR" sz="2400" b="1" dirty="0">
                <a:solidFill>
                  <a:srgbClr val="000000"/>
                </a:solidFill>
              </a:rPr>
              <a:t/>
            </a:r>
            <a:br>
              <a:rPr lang="uk-UA" altLang="ko-KR" sz="2400" b="1" dirty="0">
                <a:solidFill>
                  <a:srgbClr val="000000"/>
                </a:solidFill>
              </a:rPr>
            </a:b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4539343"/>
            <a:ext cx="7886700" cy="163762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Picture 4" descr="памятни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660401"/>
            <a:ext cx="3155950" cy="5516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2034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6571" y="317138"/>
            <a:ext cx="8605158" cy="1681164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Ориг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ами - искусство складывания из бумаги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фигурок. Трудно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одним словом определить, что такое оригами - математики, изобразительная деятельность, конструирование или художественный труд. Может это просто игра - головоломка. В оригами все эти для всестороннего  развития ребёнка виды деятельности слиты воедино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..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39759">
            <a:off x="-260353" y="2853163"/>
            <a:ext cx="3868737" cy="2901552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22402" y="1988763"/>
            <a:ext cx="3547917" cy="3664697"/>
          </a:xfrm>
          <a:prstGeom prst="rect">
            <a:avLst/>
          </a:prstGeom>
        </p:spPr>
      </p:pic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072430">
            <a:off x="5327258" y="2961472"/>
            <a:ext cx="3887788" cy="2915841"/>
          </a:xfrm>
        </p:spPr>
      </p:pic>
    </p:spTree>
    <p:extLst>
      <p:ext uri="{BB962C8B-B14F-4D97-AF65-F5344CB8AC3E}">
        <p14:creationId xmlns:p14="http://schemas.microsoft.com/office/powerpoint/2010/main" val="3354943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706" y="163287"/>
            <a:ext cx="7886700" cy="3265714"/>
          </a:xfrm>
        </p:spPr>
        <p:txBody>
          <a:bodyPr>
            <a:normAutofit/>
          </a:bodyPr>
          <a:lstStyle/>
          <a:p>
            <a:r>
              <a:rPr lang="ru-RU" sz="1800" b="1" dirty="0"/>
              <a:t>Цель </a:t>
            </a:r>
            <a:r>
              <a:rPr lang="ru-RU" sz="1800" dirty="0"/>
              <a:t>– развитие творческих способностей детей средствами бумажной пластики, оригами; развитие у детей тонких, координированных движений руки и слаженной работы мелких мышц кисти и всей руки, а так же развитие зрительного восприятия и произвольного внимания.</a:t>
            </a:r>
            <a:br>
              <a:rPr lang="ru-RU" sz="1800" dirty="0"/>
            </a:br>
            <a:r>
              <a:rPr lang="ru-RU" sz="1800" b="1" i="1" dirty="0"/>
              <a:t> Задачи.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/>
              <a:t>Учить детей осваивать специальные трудовые умения и способы самоконтроля при работе с бумагой.</a:t>
            </a:r>
            <a:br>
              <a:rPr lang="ru-RU" sz="1800" dirty="0"/>
            </a:br>
            <a:r>
              <a:rPr lang="ru-RU" sz="1800" dirty="0"/>
              <a:t>Развивать зрительное восприятие, произвольное внимание, мышцы кистей рук, мелкую моторику, творческую активность.</a:t>
            </a:r>
            <a:br>
              <a:rPr lang="ru-RU" sz="1800" dirty="0"/>
            </a:br>
            <a:r>
              <a:rPr lang="ru-RU" sz="1800" dirty="0"/>
              <a:t>Формировать положительно-эмоциональное восприятие окружающего мира, воспитывать художественный вкус, интерес к ручному труду.</a:t>
            </a:r>
            <a:br>
              <a:rPr lang="ru-RU" sz="1800" dirty="0"/>
            </a:br>
            <a:endParaRPr lang="ru-RU" sz="1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435856">
            <a:off x="1490338" y="3498850"/>
            <a:ext cx="3020788" cy="29146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213998">
            <a:off x="5698156" y="3499808"/>
            <a:ext cx="2993740" cy="2792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774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карандаш1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карандаш3.potx" id="{0E2A6D75-9B3A-443D-B5BD-7B430907F022}" vid="{A5D869A4-D147-4E92-B611-7DC76DB5B49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1карандаш1</Template>
  <TotalTime>138</TotalTime>
  <Words>572</Words>
  <Application>Microsoft Office PowerPoint</Application>
  <PresentationFormat>Экран (4:3)</PresentationFormat>
  <Paragraphs>16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1" baseType="lpstr">
      <vt:lpstr>맑은 고딕</vt:lpstr>
      <vt:lpstr>a_JasperTitulRndNord</vt:lpstr>
      <vt:lpstr>Arial</vt:lpstr>
      <vt:lpstr>Calibri</vt:lpstr>
      <vt:lpstr>Calibri Light</vt:lpstr>
      <vt:lpstr>Times New Roman</vt:lpstr>
      <vt:lpstr>1карандаш1</vt:lpstr>
      <vt:lpstr>Оригами как вид декоративно-прикладного искусства способствующий развитию крупной и мелкой моторики у детей имеющих трудности в обучении. </vt:lpstr>
      <vt:lpstr>Основной  целью ФГОС является раскрытие способностей у каждого ребенка, обеспечение индивидуального подхода, адаптация к коллективной работе, формирование ответственности. Таким образом, школа должна дать ученику полный объем навыков и знаний, необходимых не только для профессиональной деятельности, но и решения жизненных задач. </vt:lpstr>
      <vt:lpstr>Презентация PowerPoint</vt:lpstr>
      <vt:lpstr>Родина оригами - Япония. Искусство складывания бумаги зародилось в Стране Восходящего солнца много веков назад. В далекой древности оригами имело религиозное предназначение, было храмовым искусством. Изготовление красочных фигурок являлось священным ритуальным действием. Японцы видели мистическую связь между религиозными ритуалами и изделиями из сложенной бумаги. Ведь «ори» означает «сложенный», а «ками» - «бумага» и «бог» одновременно. </vt:lpstr>
      <vt:lpstr>Презентация PowerPoint</vt:lpstr>
      <vt:lpstr>Этот удивительный человек родился в 1911 году. Во время второй мировой войны он был служащим военного завода. Именно тогда у него созрело решение придать традиционному в Японии искусству складывания новое звучание. Он сделал оригами авторскимнг, придумав сотни оригинальных фигурок. Именно он изобрел единую универсальную систему знаков, с помощью которых можно записать схему складывания любой фигурки. </vt:lpstr>
      <vt:lpstr>В 1958 году в Парке Мира в  городе Хиросима была  установлена статуя,  изображающая Садако с  бумажным журавликом в руке.  На постаменте статуи написано:   «Это наш крик, Это наша   молитва, Мир во всем мире». </vt:lpstr>
      <vt:lpstr>Оригами - искусство складывания из бумаги фигурок. Трудно одним словом определить, что такое оригами - математики, изобразительная деятельность, конструирование или художественный труд. Может это просто игра - головоломка. В оригами все эти для всестороннего  развития ребёнка виды деятельности слиты воедино.. </vt:lpstr>
      <vt:lpstr>Цель – развитие творческих способностей детей средствами бумажной пластики, оригами; развитие у детей тонких, координированных движений руки и слаженной работы мелких мышц кисти и всей руки, а так же развитие зрительного восприятия и произвольного внимания.  Задачи. Учить детей осваивать специальные трудовые умения и способы самоконтроля при работе с бумагой. Развивать зрительное восприятие, произвольное внимание, мышцы кистей рук, мелкую моторику, творческую активность. Формировать положительно-эмоциональное восприятие окружающего мира, воспитывать художественный вкус, интерес к ручному труду. </vt:lpstr>
      <vt:lpstr>Благодаря проведению занятий в игровой форме, дети с лёгкостью осваивают основы складывания оригами. После раскрашивания каждая фигурка приобретает свой собственный неповторимый характер, даже если нарисованы только глаза и нос. </vt:lpstr>
      <vt:lpstr>Оригами имеет одну важную, отличающуюся от других методов развития мелкой моторики. Происходит постоянная смена напряжения и расслабления мышц пальцев, что способствует более плодотворной их тренировке. </vt:lpstr>
      <vt:lpstr>Презентация PowerPoint</vt:lpstr>
      <vt:lpstr>«Дети должны жить в мире красоты, игры, сказки, музыки, рисунка, фантазии, творчества. Этот мир должен окружать ребёнка и тогда, когда мы хотим научить его читать и писать. Да, от того, как будет чувствовать себя ребёнок, поднимаясь на первую ступеньку лестницы познания, что он будет переживать, зависит весь его дальнейший путь к знаниям».</vt:lpstr>
      <vt:lpstr>Складывание фигурок из бумаги оказалось делом невероятно увлекательным. Отличное занятие для всех. Перечислять плюсы такого увлечения можно долго. Это и развитие моторики, абстрактного мышления, усидчивости, внимания, концентрации и координации. И просто это интересно! Попробуйте – не пожалеете!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Весёлый карандаш</dc:title>
  <dc:creator>Марина</dc:creator>
  <cp:lastModifiedBy>HP</cp:lastModifiedBy>
  <cp:revision>14</cp:revision>
  <dcterms:created xsi:type="dcterms:W3CDTF">2019-11-05T06:24:55Z</dcterms:created>
  <dcterms:modified xsi:type="dcterms:W3CDTF">2022-12-07T11:01:26Z</dcterms:modified>
</cp:coreProperties>
</file>